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5"/>
  </p:notesMasterIdLst>
  <p:handoutMasterIdLst>
    <p:handoutMasterId r:id="rId16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48" r:id="rId12"/>
    <p:sldId id="349" r:id="rId13"/>
    <p:sldId id="344" r:id="rId14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 autoAdjust="0"/>
    <p:restoredTop sz="95816"/>
  </p:normalViewPr>
  <p:slideViewPr>
    <p:cSldViewPr snapToGrid="0" snapToObjects="1">
      <p:cViewPr varScale="1">
        <p:scale>
          <a:sx n="121" d="100"/>
          <a:sy n="121" d="100"/>
        </p:scale>
        <p:origin x="1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9/21/24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3_output/whole_dataset.csv" TargetMode="External"/><Relationship Id="rId2" Type="http://schemas.openxmlformats.org/officeDocument/2006/relationships/hyperlink" Target="model.html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5D45-94DF-4951-A9A4-6514FA23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05F4A03-F6D7-9443-669A-D888484E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534584"/>
            <a:ext cx="7886700" cy="621554"/>
          </a:xfrm>
        </p:spPr>
        <p:txBody>
          <a:bodyPr/>
          <a:lstStyle/>
          <a:p>
            <a:r>
              <a:rPr lang="en-US" dirty="0"/>
              <a:t>Geographically Weighted Regression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070E4-D77E-0632-C55C-A11883F5A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7356E386-96A9-D18F-B5A3-60637954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74" y="3859809"/>
            <a:ext cx="2324746" cy="2160000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484B90E1-C619-0282-5BCF-90385F9D7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2" y="1454436"/>
            <a:ext cx="2385191" cy="2160000"/>
          </a:xfrm>
          <a:prstGeom prst="rect">
            <a:avLst/>
          </a:prstGeom>
        </p:spPr>
      </p:pic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D8CC2052-4205-745F-2A4F-BE377DB67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37" y="1454436"/>
            <a:ext cx="2425424" cy="2160000"/>
          </a:xfrm>
          <a:prstGeom prst="rect">
            <a:avLst/>
          </a:prstGeom>
        </p:spPr>
      </p:pic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3424B052-9DF6-6E5C-7892-168844E8C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355" y="1454436"/>
            <a:ext cx="2379661" cy="2160000"/>
          </a:xfrm>
          <a:prstGeom prst="rect">
            <a:avLst/>
          </a:prstGeom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1CA2186A-A8E0-BF51-DB93-5696CDF48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283" y="3859809"/>
            <a:ext cx="2240331" cy="2160000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623211C3-AA74-14FC-2220-8872882AF4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721"/>
          <a:stretch/>
        </p:blipFill>
        <p:spPr>
          <a:xfrm>
            <a:off x="6184729" y="3859809"/>
            <a:ext cx="227328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1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Research Idea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Research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Picture 17" descr="A graph of loss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858F86C-A198-3D5A-F660-E1B11F4A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3" y="3511350"/>
            <a:ext cx="3600000" cy="2433946"/>
          </a:xfrm>
          <a:prstGeom prst="rect">
            <a:avLst/>
          </a:prstGeom>
        </p:spPr>
      </p:pic>
      <p:pic>
        <p:nvPicPr>
          <p:cNvPr id="22" name="Picture 21" descr="A group of green and black lines&#10;&#10;Description automatically generated">
            <a:extLst>
              <a:ext uri="{FF2B5EF4-FFF2-40B4-BE49-F238E27FC236}">
                <a16:creationId xmlns:a16="http://schemas.microsoft.com/office/drawing/2014/main" id="{A5A9446E-2A03-FF2E-5E23-2E7A1BF6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03" y="979772"/>
            <a:ext cx="3600000" cy="2566127"/>
          </a:xfrm>
          <a:prstGeom prst="rect">
            <a:avLst/>
          </a:prstGeom>
        </p:spPr>
      </p:pic>
      <p:pic>
        <p:nvPicPr>
          <p:cNvPr id="24" name="Picture 23" descr="A group of blue and black lines&#10;&#10;Description automatically generated">
            <a:extLst>
              <a:ext uri="{FF2B5EF4-FFF2-40B4-BE49-F238E27FC236}">
                <a16:creationId xmlns:a16="http://schemas.microsoft.com/office/drawing/2014/main" id="{5D943978-484E-6B58-875F-95B7958DD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03" y="979772"/>
            <a:ext cx="3600000" cy="2531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429804" y="4107680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scores follow 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2165131"/>
            <a:ext cx="7886699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6" y="1870840"/>
            <a:ext cx="7886700" cy="4123559"/>
          </a:xfrm>
        </p:spPr>
        <p:txBody>
          <a:bodyPr>
            <a:normAutofit/>
          </a:bodyPr>
          <a:lstStyle/>
          <a:p>
            <a:r>
              <a:rPr lang="en-US" dirty="0"/>
              <a:t>Aim to fit a SLR model about scores based on census data from 18 UHF regions.</a:t>
            </a:r>
          </a:p>
          <a:p>
            <a:r>
              <a:rPr lang="en-US" dirty="0"/>
              <a:t>Then use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A7A8B-AEF8-3545-DB24-435C43F62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Detailed code and results: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Whole dataset after prediction: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SLR Exploration:</a:t>
            </a:r>
            <a:br>
              <a:rPr lang="en-US" dirty="0"/>
            </a:br>
            <a:r>
              <a:rPr lang="en-US" dirty="0"/>
              <a:t>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</TotalTime>
  <Words>400</Words>
  <Application>Microsoft Macintosh PowerPoint</Application>
  <PresentationFormat>On-screen Show (4:3)</PresentationFormat>
  <Paragraphs>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LucidaGrande</vt:lpstr>
      <vt:lpstr>1_UB Powerpoint Template</vt:lpstr>
      <vt:lpstr>Huanyu Monthly Update</vt:lpstr>
      <vt:lpstr>Outline</vt:lpstr>
      <vt:lpstr>Introduction to Research Idea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SLR Exploration: Introduction</vt:lpstr>
      <vt:lpstr>SLR Exploration: Model Performance </vt:lpstr>
      <vt:lpstr>Geographically Weighted Regression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423</cp:revision>
  <cp:lastPrinted>2015-10-19T19:01:41Z</cp:lastPrinted>
  <dcterms:created xsi:type="dcterms:W3CDTF">2016-06-28T14:05:07Z</dcterms:created>
  <dcterms:modified xsi:type="dcterms:W3CDTF">2024-09-21T23:26:51Z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